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46</c:v>
                </c:pt>
                <c:pt idx="2">
                  <c:v>49</c:v>
                </c:pt>
                <c:pt idx="3">
                  <c:v>41</c:v>
                </c:pt>
                <c:pt idx="4">
                  <c:v>47</c:v>
                </c:pt>
                <c:pt idx="5">
                  <c:v>49</c:v>
                </c:pt>
                <c:pt idx="6">
                  <c:v>44</c:v>
                </c:pt>
                <c:pt idx="7">
                  <c:v>45</c:v>
                </c:pt>
                <c:pt idx="8">
                  <c:v>48</c:v>
                </c:pt>
                <c:pt idx="9">
                  <c:v>41</c:v>
                </c:pt>
                <c:pt idx="10">
                  <c:v>48</c:v>
                </c:pt>
                <c:pt idx="11">
                  <c:v>44</c:v>
                </c:pt>
                <c:pt idx="12">
                  <c:v>40</c:v>
                </c:pt>
                <c:pt idx="13">
                  <c:v>49</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32</c:v>
                </c:pt>
                <c:pt idx="2">
                  <c:v>35</c:v>
                </c:pt>
                <c:pt idx="3">
                  <c:v>28</c:v>
                </c:pt>
                <c:pt idx="4">
                  <c:v>32</c:v>
                </c:pt>
                <c:pt idx="5">
                  <c:v>30</c:v>
                </c:pt>
                <c:pt idx="6">
                  <c:v>32</c:v>
                </c:pt>
                <c:pt idx="7">
                  <c:v>28</c:v>
                </c:pt>
                <c:pt idx="8">
                  <c:v>33</c:v>
                </c:pt>
                <c:pt idx="9">
                  <c:v>33</c:v>
                </c:pt>
                <c:pt idx="10">
                  <c:v>30</c:v>
                </c:pt>
                <c:pt idx="11">
                  <c:v>28</c:v>
                </c:pt>
                <c:pt idx="12">
                  <c:v>25</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50</c:v>
                </c:pt>
                <c:pt idx="2">
                  <c:v>48</c:v>
                </c:pt>
                <c:pt idx="3">
                  <c:v>49</c:v>
                </c:pt>
                <c:pt idx="4">
                  <c:v>41</c:v>
                </c:pt>
                <c:pt idx="5">
                  <c:v>40</c:v>
                </c:pt>
                <c:pt idx="6">
                  <c:v>45</c:v>
                </c:pt>
                <c:pt idx="7">
                  <c:v>47</c:v>
                </c:pt>
                <c:pt idx="8">
                  <c:v>50</c:v>
                </c:pt>
                <c:pt idx="9">
                  <c:v>50</c:v>
                </c:pt>
                <c:pt idx="10">
                  <c:v>40</c:v>
                </c:pt>
                <c:pt idx="11">
                  <c:v>47</c:v>
                </c:pt>
                <c:pt idx="12">
                  <c:v>45</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30</c:v>
                </c:pt>
                <c:pt idx="2">
                  <c:v>29</c:v>
                </c:pt>
                <c:pt idx="3">
                  <c:v>30</c:v>
                </c:pt>
                <c:pt idx="4">
                  <c:v>26</c:v>
                </c:pt>
                <c:pt idx="5">
                  <c:v>34</c:v>
                </c:pt>
                <c:pt idx="6">
                  <c:v>34</c:v>
                </c:pt>
                <c:pt idx="7">
                  <c:v>33</c:v>
                </c:pt>
                <c:pt idx="8">
                  <c:v>31</c:v>
                </c:pt>
                <c:pt idx="9">
                  <c:v>33</c:v>
                </c:pt>
                <c:pt idx="10">
                  <c:v>31</c:v>
                </c:pt>
                <c:pt idx="11">
                  <c:v>35</c:v>
                </c:pt>
                <c:pt idx="12">
                  <c:v>32</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44</c:v>
                </c:pt>
                <c:pt idx="2">
                  <c:v>44</c:v>
                </c:pt>
                <c:pt idx="3">
                  <c:v>41</c:v>
                </c:pt>
                <c:pt idx="4">
                  <c:v>47</c:v>
                </c:pt>
                <c:pt idx="5">
                  <c:v>44</c:v>
                </c:pt>
                <c:pt idx="6">
                  <c:v>48</c:v>
                </c:pt>
                <c:pt idx="7">
                  <c:v>40</c:v>
                </c:pt>
                <c:pt idx="8">
                  <c:v>40</c:v>
                </c:pt>
                <c:pt idx="9">
                  <c:v>47</c:v>
                </c:pt>
                <c:pt idx="10">
                  <c:v>50</c:v>
                </c:pt>
                <c:pt idx="11">
                  <c:v>43</c:v>
                </c:pt>
                <c:pt idx="12">
                  <c:v>43</c:v>
                </c:pt>
                <c:pt idx="13">
                  <c:v>44</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30</c:v>
                </c:pt>
                <c:pt idx="2">
                  <c:v>33</c:v>
                </c:pt>
                <c:pt idx="3">
                  <c:v>25</c:v>
                </c:pt>
                <c:pt idx="4">
                  <c:v>28</c:v>
                </c:pt>
                <c:pt idx="5">
                  <c:v>30</c:v>
                </c:pt>
                <c:pt idx="6">
                  <c:v>29</c:v>
                </c:pt>
                <c:pt idx="7">
                  <c:v>25</c:v>
                </c:pt>
                <c:pt idx="8">
                  <c:v>27</c:v>
                </c:pt>
                <c:pt idx="9">
                  <c:v>25</c:v>
                </c:pt>
                <c:pt idx="10">
                  <c:v>26</c:v>
                </c:pt>
                <c:pt idx="11">
                  <c:v>31</c:v>
                </c:pt>
                <c:pt idx="12">
                  <c:v>27</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valued at USD 90.4 billion in 2020, is forecasted to grow at a Compound Annual Growth Rate (CAGR) of 4% between 2021 and 2032, reaching nearly USD 131.6 billion by 2032. This growth is being driven primarily by increased consumer spending, innovation in product design, and the growing influence of online retail platforms. As of 2020, the North American region held the largest market share, followed by Europe and Asia-Pacific, both of which are expected to post significant growth due to rising disposable incomes and a growing middle-class population. Key players in this market include Lego Group, Hasbro, Mattel, Toys "R" Us, and Bandai Namco.</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Increasing Demand for Eco-friendly Toys: The surge in environmental awareness among consumers worldwide is facilitating a significant market trend towards eco-friendly toys. These toys, made from renewable resources and non-toxic paints, are gaining traction due to their safe and sustainable nature. The demand is further supported by regulations in various countries promoting the use of environmentally friendly materials in toy manufacturing. Manufacturers are thus aligning their production strategies with this trend, contributing to the growth of the global toy market.
Influence of Pop Culture and Media Franchises: The global toy market is experiencing a substantial boost due to the influence of pop culture and media franchises. Toys linked to popular franchises, like the Marvel Universe, Star Wars, and Disney Princesses, enjoy a high demand as they leverage the emotional connect that consumers have with these characters or brands. In addition, advancements in technology enable interactive features in these toys, further attracting a wider consumer base and driving sales in the global toy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continues to evolve and expand, largely driven by the surging and rapid advancement of the technology industry. From interactive toys to digital gaming, emerging tech trends are influencing how toys are designed, manufactured and marketed. For instance, AR/VR gadgets, smart toys with artificial intelligence capabilities, coding toys, and educational tech toys are experiencing a considerable surge in demand. Furthermore, increased internet penetration and smartphone adoption worldwide have facilitated easier distribution of e-games, which turns the global toy market into a massive arena of potential growth.
Toy manufacturers are leveraging the enhanced graphics and superior gameplay capabilities provided by technological advancements to create toys that are not just fun, but also educational. They are capitalizing on the increasing popularity of STEM toys which are designed to stimulate an interest in science, technology, engineering, and math. Additionally, technology is helping toy companies to better understand consumer behavior through sophisticated data analytics and AI. The advent of e-commerce platforms, allowing online sales of toys, has given the toy industry access to broader geographical markets, subsequently contributing to the growth and globalization of the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poised for expansion, but high initial investments and setup costs are emerging as significant hurdles. Establishing a toy production business entails substantial capital outlay. These costs include purchasing or renting a facility, procuring machinery and raw materials, investing in design and development, and ensuring compliance with safety regulations. Additionally, there are ongoing costs like marketing, distribution, and workforce management. These high startup costs often discourage new players from entering the market, thus restricting its growth.
The toy manufacturing industry is also experiencing challenges due to setup costs related to adopting advanced technologies. To remain competitive, companies are investing in innovation, AI, and interactive technology, pushing up initial setup costs even further. These necessary technological investments, combined with the already high entry costs, are proving to be a significant barrier to new entrants. This lack of fresh competition could stunt the global toy market's growth and limit the variety of products available to consumers.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One Apple Park Way, Cupertino, California, U.S.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One Apple Park Way, Cupertino, California, U.S.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headquartered in Cupertino, California. It was established in 1976 by Steve Jobs, Steve Wozniak, and Ronald Wayne. The company designs, manufactures, and sells consumer electronics, computer software, and online services. Their most notable products include the iPhone, iPad, Mac computers, iPod, Apple Watch, and Apple TV. The software line includes the macOS, iOS, iPadOS, and watchOS operating systems. Their online services consist of the iTunes Store, the iOS App Store, Mac App Store, Apple Arcade, Apple Music, Apple TV+, iMessage, and iCloud. Widely regarded as a pioneer in personal computer and smartphone innovation, Apple is one of the world's largest technology companies and is considered one of the Big Five companies in the U.S. information technology industry.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